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46" r:id="rId3"/>
    <p:sldId id="436" r:id="rId4"/>
    <p:sldId id="442" r:id="rId5"/>
    <p:sldId id="439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CAMBIO DE 3 DUELAS DE 3.10M EN CORTINA DE ENTRADA.</a:t>
            </a:r>
            <a:endParaRPr lang="es-ES" sz="2000" b="1" dirty="0"/>
          </a:p>
          <a:p>
            <a:endParaRPr lang="es-ES" sz="2000" dirty="0" smtClean="0"/>
          </a:p>
          <a:p>
            <a:endParaRPr lang="es-ES" sz="2000" dirty="0"/>
          </a:p>
          <a:p>
            <a:r>
              <a:rPr lang="es-ES" sz="2000" dirty="0" smtClean="0"/>
              <a:t>DF SAN VICENTE</a:t>
            </a:r>
            <a:endParaRPr lang="es-ES" sz="2000" dirty="0"/>
          </a:p>
          <a:p>
            <a:r>
              <a:rPr lang="es-GT" sz="1800" dirty="0" smtClean="0"/>
              <a:t>26/10/2021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49971" y="83862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76374" y="73682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DESMONTAJE DE CORTINA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1578744"/>
            <a:ext cx="4237751" cy="31783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4" y="1592076"/>
            <a:ext cx="4219975" cy="31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DUELAS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7" y="979715"/>
            <a:ext cx="3861708" cy="51489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10" y="985726"/>
            <a:ext cx="3857199" cy="51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4730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DUELAS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46" y="901332"/>
            <a:ext cx="3767754" cy="5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ENDEREZADO DE GUÍAS Y ENCARRILAMIENTO DE CORTINA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2" y="1020013"/>
            <a:ext cx="3806990" cy="50759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19" y="1020013"/>
            <a:ext cx="3806990" cy="50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32691</TotalTime>
  <Words>96</Words>
  <Application>Microsoft Office PowerPoint</Application>
  <PresentationFormat>Presentación en pantalla (4:3)</PresentationFormat>
  <Paragraphs>23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CORTINA</vt:lpstr>
      <vt:lpstr>CAMBIO DE DUELAS</vt:lpstr>
      <vt:lpstr>CAMBIO DE DUELAS</vt:lpstr>
      <vt:lpstr>ENDEREZADO DE GUÍAS Y ENCARRILAMIENTO DE CORTINA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2021-10-27T21:11:50Z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